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9" r:id="rId5"/>
    <p:sldId id="258" r:id="rId6"/>
    <p:sldId id="264" r:id="rId7"/>
    <p:sldId id="265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01"/>
    <p:restoredTop sz="90926"/>
  </p:normalViewPr>
  <p:slideViewPr>
    <p:cSldViewPr snapToGrid="0" snapToObjects="1">
      <p:cViewPr varScale="1">
        <p:scale>
          <a:sx n="48" d="100"/>
          <a:sy n="48" d="100"/>
        </p:scale>
        <p:origin x="-128" y="-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738859"/>
            <a:ext cx="8689976" cy="2668249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Challenge 1</a:t>
            </a: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Wireless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Sensor Networks for Temperature Monitoring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785611"/>
            <a:ext cx="8689976" cy="910652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Group 3</a:t>
            </a:r>
          </a:p>
          <a:p>
            <a:r>
              <a:rPr lang="en-US" sz="2800" b="1" dirty="0" err="1" smtClean="0">
                <a:solidFill>
                  <a:schemeClr val="tx1"/>
                </a:solidFill>
              </a:rPr>
              <a:t>Aoshuang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wang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lan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yao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yixuan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huang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lan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luo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598837"/>
              </p:ext>
            </p:extLst>
          </p:nvPr>
        </p:nvGraphicFramePr>
        <p:xfrm>
          <a:off x="959963" y="1123579"/>
          <a:ext cx="10180205" cy="5198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41"/>
                <a:gridCol w="2036041"/>
                <a:gridCol w="2036041"/>
                <a:gridCol w="2036041"/>
                <a:gridCol w="2036041"/>
              </a:tblGrid>
              <a:tr h="577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</a:t>
                      </a:r>
                      <a:r>
                        <a:rPr lang="en-US" baseline="0" dirty="0" smtClean="0"/>
                        <a:t> Yao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Aoshuang</a:t>
                      </a:r>
                      <a:r>
                        <a:rPr lang="en-US" baseline="0" dirty="0" smtClean="0"/>
                        <a:t> Wang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Yixuan</a:t>
                      </a:r>
                      <a:r>
                        <a:rPr lang="en-US" baseline="0" dirty="0" smtClean="0"/>
                        <a:t> Huang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 </a:t>
                      </a:r>
                      <a:r>
                        <a:rPr lang="en-US" dirty="0" err="1" smtClean="0"/>
                        <a:t>Luo</a:t>
                      </a:r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8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8038137"/>
              </p:ext>
            </p:extLst>
          </p:nvPr>
        </p:nvGraphicFramePr>
        <p:xfrm>
          <a:off x="570374" y="1474850"/>
          <a:ext cx="11257785" cy="5316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01"/>
                <a:gridCol w="2735016"/>
                <a:gridCol w="2506363"/>
                <a:gridCol w="2844254"/>
                <a:gridCol w="2720051"/>
              </a:tblGrid>
              <a:tr h="8255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</a:t>
                      </a:r>
                      <a:r>
                        <a:rPr lang="en-US" sz="3600" baseline="0" dirty="0" smtClean="0"/>
                        <a:t> Yao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Aoshuang</a:t>
                      </a:r>
                      <a:r>
                        <a:rPr lang="en-US" sz="3600" baseline="0" dirty="0" smtClean="0"/>
                        <a:t> Wang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Yixuan</a:t>
                      </a:r>
                      <a:r>
                        <a:rPr lang="en-US" sz="3600" dirty="0" smtClean="0"/>
                        <a:t> Huang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 </a:t>
                      </a:r>
                      <a:r>
                        <a:rPr lang="en-US" sz="3600" dirty="0" err="1" smtClean="0"/>
                        <a:t>Luo</a:t>
                      </a:r>
                      <a:endParaRPr lang="en-US" sz="3600" dirty="0"/>
                    </a:p>
                  </a:txBody>
                  <a:tcPr/>
                </a:tc>
              </a:tr>
              <a:tr h="4127738">
                <a:tc>
                  <a:txBody>
                    <a:bodyPr/>
                    <a:lstStyle/>
                    <a:p>
                      <a:r>
                        <a:rPr lang="en-US" sz="3600" baseline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Configure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Component P</a:t>
                      </a: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</a:rPr>
                        <a:t>arameter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Configure Component Parameter</a:t>
                      </a:r>
                      <a:endPara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</a:t>
                      </a:r>
                      <a:r>
                        <a:rPr lang="en-US" sz="2400" baseline="0" dirty="0" smtClean="0"/>
                        <a:t> Connection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Configure Component Parameter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</a:t>
                      </a:r>
                      <a:r>
                        <a:rPr lang="en-US" sz="2400" baseline="0" dirty="0" smtClean="0"/>
                        <a:t> Connection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Configure Component Parameter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00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12118"/>
            <a:ext cx="10364451" cy="871616"/>
          </a:xfrm>
        </p:spPr>
        <p:txBody>
          <a:bodyPr/>
          <a:lstStyle/>
          <a:p>
            <a:r>
              <a:rPr lang="en-US" dirty="0"/>
              <a:t>Components Used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92" y="1918447"/>
            <a:ext cx="5205220" cy="36547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" y="1918447"/>
            <a:ext cx="5702880" cy="3654729"/>
          </a:xfr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0708" y="1004047"/>
                <a:ext cx="10363826" cy="77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tx2"/>
                    </a:solidFill>
                  </a:rPr>
                  <a:t>Thermistor Resistance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:   </a:t>
                </a:r>
                <a14:m>
                  <m:oMath xmlns=""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2"/>
                        </a:solidFill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</a:rPr>
                          <m:t>1023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2"/>
                        </a:solidFill>
                      </a:rPr>
                      <m:t>−1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8" y="1004047"/>
                <a:ext cx="10363826" cy="772519"/>
              </a:xfrm>
              <a:prstGeom prst="rect">
                <a:avLst/>
              </a:prstGeom>
              <a:blipFill rotWithShape="0">
                <a:blip r:embed="rId2"/>
                <a:stretch>
                  <a:fillRect l="-1529" t="-3175"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11" y="1390306"/>
            <a:ext cx="3570941" cy="346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0708" y="2187387"/>
                <a:ext cx="6338986" cy="2245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Computing Temperature:  </a:t>
                </a:r>
                <a14:m>
                  <m:oMath xmlns=""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𝑇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𝐵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𝑙𝑛</m:t>
                    </m:r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endParaRPr lang="en-US" sz="2400" dirty="0" smtClean="0">
                  <a:solidFill>
                    <a:schemeClr val="tx2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Where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=9.1Kohm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C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oefficient of the thermistor B=3950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8" y="2187387"/>
                <a:ext cx="6338986" cy="2245166"/>
              </a:xfrm>
              <a:prstGeom prst="rect">
                <a:avLst/>
              </a:prstGeom>
              <a:blipFill rotWithShape="0">
                <a:blip r:embed="rId4"/>
                <a:stretch>
                  <a:fillRect l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3376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Photos of Developed System</a:t>
            </a:r>
          </a:p>
        </p:txBody>
      </p:sp>
      <p:pic>
        <p:nvPicPr>
          <p:cNvPr id="4" name="图片 3" descr="IMG_31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4" y="1452282"/>
            <a:ext cx="6302340" cy="50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3376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Photos of Developed System</a:t>
            </a:r>
          </a:p>
        </p:txBody>
      </p:sp>
      <p:pic>
        <p:nvPicPr>
          <p:cNvPr id="3" name="图片 2" descr="IMG_31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976" y="2193536"/>
            <a:ext cx="4336126" cy="2853617"/>
          </a:xfrm>
          <a:prstGeom prst="rect">
            <a:avLst/>
          </a:prstGeom>
        </p:spPr>
      </p:pic>
      <p:pic>
        <p:nvPicPr>
          <p:cNvPr id="5" name="图片 4" descr="IMG_31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64" y="1452281"/>
            <a:ext cx="3989853" cy="43361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3775" y="6004885"/>
            <a:ext cx="39021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Coordinator(Receive)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810248" y="6004885"/>
            <a:ext cx="28536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Router(Send)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4274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60775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 of Developed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78" y="1613928"/>
            <a:ext cx="6341844" cy="4462373"/>
          </a:xfrm>
        </p:spPr>
      </p:pic>
    </p:spTree>
    <p:extLst>
      <p:ext uri="{BB962C8B-B14F-4D97-AF65-F5344CB8AC3E}">
        <p14:creationId xmlns:p14="http://schemas.microsoft.com/office/powerpoint/2010/main" val="45157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235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Challenges Encountered and Resolved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3775" y="2248525"/>
            <a:ext cx="10094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Hardware Issues</a:t>
            </a:r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Accuracy Improved</a:t>
            </a:r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408</TotalTime>
  <Words>127</Words>
  <Application>Microsoft Macintosh PowerPoint</Application>
  <PresentationFormat>自定义</PresentationFormat>
  <Paragraphs>48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Droplet</vt:lpstr>
      <vt:lpstr>Challenge 1   Wireless Sensor Networks for Temperature Monitoring   </vt:lpstr>
      <vt:lpstr>PowerPoint 演示文稿</vt:lpstr>
      <vt:lpstr>PowerPoint 演示文稿</vt:lpstr>
      <vt:lpstr>Components Used</vt:lpstr>
      <vt:lpstr>PowerPoint 演示文稿</vt:lpstr>
      <vt:lpstr>Photos of Developed System</vt:lpstr>
      <vt:lpstr>Photos of Developed System</vt:lpstr>
      <vt:lpstr>Photos of Developed System</vt:lpstr>
      <vt:lpstr>Challenges Encountered and Resolved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 </dc:title>
  <dc:creator>Microsoft Office User</dc:creator>
  <cp:lastModifiedBy>YAO Lan</cp:lastModifiedBy>
  <cp:revision>17</cp:revision>
  <dcterms:created xsi:type="dcterms:W3CDTF">2016-09-19T17:48:13Z</dcterms:created>
  <dcterms:modified xsi:type="dcterms:W3CDTF">2016-09-20T14:33:41Z</dcterms:modified>
</cp:coreProperties>
</file>